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Shape 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1" name="Shape 7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0" name="Shape 7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9" name="Shape 7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7" name="Shape 7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5" name="Shape 7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ml-kit/read-barcodes?authuser=0" TargetMode="External"/><Relationship Id="rId5" Type="http://schemas.openxmlformats.org/officeDocument/2006/relationships/image" Target="../media/image2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第19堂掃描條碼機械學習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二編條碼</a:t>
            </a:r>
          </a:p>
        </p:txBody>
      </p:sp>
      <p:sp>
        <p:nvSpPr>
          <p:cNvPr id="738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1" name="螢幕快照 2019-04-02 下午2.14.43.png" descr="螢幕快照 2019-04-02 下午2.14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2715" y="1145288"/>
            <a:ext cx="7327390" cy="2644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6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9" name="參考Machine Learning說明.page"/>
          <p:cNvSpPr txBox="1"/>
          <p:nvPr/>
        </p:nvSpPr>
        <p:spPr>
          <a:xfrm>
            <a:off x="1135379" y="1139613"/>
            <a:ext cx="2791283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參考Machine Learning說明.page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54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7" name="https://firebase.google.com/docs/ml-kit/read-barcodes?authuser=0"/>
          <p:cNvSpPr txBox="1"/>
          <p:nvPr/>
        </p:nvSpPr>
        <p:spPr>
          <a:xfrm>
            <a:off x="1135379" y="1139613"/>
            <a:ext cx="5750594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https://firebase.google.com/docs/ml-kit/read-barcodes?authuser=0</a:t>
            </a:r>
          </a:p>
        </p:txBody>
      </p:sp>
      <p:pic>
        <p:nvPicPr>
          <p:cNvPr id="758" name="螢幕快照 2019-04-02 下午2.06.20.png" descr="螢幕快照 2019-04-02 下午2.06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0579" y="1542482"/>
            <a:ext cx="6471464" cy="2704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4-02 下午2.00.15.mov" descr="螢幕錄製 2019-04-02 下午2.00.15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72485" y="1090665"/>
            <a:ext cx="1799030" cy="3732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77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建立辦識介面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載入MLVisionBarcodeModel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Import Module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使用UIImagePickerController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建立條碼辦識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載入MLVisionBarcodeModel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4-02 下午2.11.36.png" descr="螢幕快照 2019-04-02 下午2.11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2592" y="1136369"/>
            <a:ext cx="4681560" cy="1074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Import Module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4-02 下午2.12.27.png" descr="螢幕快照 2019-04-02 下午2.12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7473" y="1413395"/>
            <a:ext cx="3860801" cy="83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建立辦識介面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4-02 下午2.07.59.png" descr="螢幕快照 2019-04-02 下午2.07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7540" y="998565"/>
            <a:ext cx="5025792" cy="3394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使用UIImagePickerController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4-02 下午2.08.51.png" descr="螢幕快照 2019-04-02 下午2.08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2350" y="1010091"/>
            <a:ext cx="6668359" cy="1709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螢幕快照 2019-04-02 下午2.09.19.png" descr="螢幕快照 2019-04-02 下午2.09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5491" y="3070660"/>
            <a:ext cx="6602076" cy="1509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建立條碼辦識</a:t>
            </a:r>
          </a:p>
        </p:txBody>
      </p:sp>
      <p:sp>
        <p:nvSpPr>
          <p:cNvPr id="722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5" name="螢幕快照 2019-04-02 下午2.41.31.png" descr="螢幕快照 2019-04-02 下午2.41.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1504" y="1063734"/>
            <a:ext cx="5964194" cy="3683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條碼</a:t>
            </a:r>
          </a:p>
        </p:txBody>
      </p:sp>
      <p:sp>
        <p:nvSpPr>
          <p:cNvPr id="730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1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2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3" name="螢幕快照 2019-04-02 下午2.13.17.png" descr="螢幕快照 2019-04-02 下午2.13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750" y="1337236"/>
            <a:ext cx="6805072" cy="2829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